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6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5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1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7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2FBD-F4D1-4478-B61B-4725BF4872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2974-F86F-4FC9-84F8-7B642089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HZsvBdUC2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Lopez and Mr. </a:t>
            </a:r>
            <a:r>
              <a:rPr lang="en-US" dirty="0" err="1" smtClean="0"/>
              <a:t>Guzzarde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nonsmokers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year 53,000 people in the U.S die from passive smoking</a:t>
            </a:r>
          </a:p>
          <a:p>
            <a:endParaRPr lang="en-US" dirty="0" smtClean="0"/>
          </a:p>
          <a:p>
            <a:r>
              <a:rPr lang="en-US" dirty="0" smtClean="0"/>
              <a:t>EVERY PERSON HAS THE RIGHT TO FRESH AIR =)</a:t>
            </a:r>
          </a:p>
          <a:p>
            <a:endParaRPr lang="en-US" dirty="0"/>
          </a:p>
          <a:p>
            <a:r>
              <a:rPr lang="en-US" dirty="0" smtClean="0"/>
              <a:t>There are now more laws than ever to restrict smoking in public places</a:t>
            </a:r>
          </a:p>
          <a:p>
            <a:endParaRPr lang="en-US" dirty="0"/>
          </a:p>
          <a:p>
            <a:r>
              <a:rPr lang="en-US" dirty="0" smtClean="0"/>
              <a:t>Tobacco companies are required by LAW to put disclaimers on all products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being Tobacco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Staying healthy</a:t>
            </a:r>
          </a:p>
          <a:p>
            <a:r>
              <a:rPr lang="en-US" dirty="0" smtClean="0"/>
              <a:t>People who smoke get sick easily and stay sick longer</a:t>
            </a:r>
          </a:p>
          <a:p>
            <a:r>
              <a:rPr lang="en-US" dirty="0" smtClean="0"/>
              <a:t>Fresh Breath!</a:t>
            </a:r>
          </a:p>
          <a:p>
            <a:r>
              <a:rPr lang="en-US" dirty="0" smtClean="0"/>
              <a:t>Save MONEY  $$$</a:t>
            </a:r>
          </a:p>
          <a:p>
            <a:r>
              <a:rPr lang="en-US" dirty="0" smtClean="0"/>
              <a:t>Better sports performance</a:t>
            </a:r>
          </a:p>
          <a:p>
            <a:pPr lvl="1"/>
            <a:r>
              <a:rPr lang="en-US" dirty="0" smtClean="0"/>
              <a:t>Decreases your lung capacity</a:t>
            </a:r>
          </a:p>
          <a:p>
            <a:r>
              <a:rPr lang="en-US" dirty="0" smtClean="0"/>
              <a:t>Clear, healthy, skin</a:t>
            </a:r>
          </a:p>
          <a:p>
            <a:pPr lvl="1"/>
            <a:r>
              <a:rPr lang="en-US" dirty="0" smtClean="0"/>
              <a:t>Decreases the amount of oxygen and nutrients that your skin normally uses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 someone you know quit smoking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your personal reasons</a:t>
            </a:r>
          </a:p>
          <a:p>
            <a:r>
              <a:rPr lang="en-US" dirty="0" smtClean="0"/>
              <a:t>Set small goals first!</a:t>
            </a:r>
          </a:p>
          <a:p>
            <a:r>
              <a:rPr lang="en-US" dirty="0" smtClean="0"/>
              <a:t>Choose tobacco free places to spend time</a:t>
            </a:r>
          </a:p>
          <a:p>
            <a:r>
              <a:rPr lang="en-US" dirty="0" smtClean="0"/>
              <a:t>Be physically active</a:t>
            </a:r>
          </a:p>
          <a:p>
            <a:r>
              <a:rPr lang="en-US" dirty="0" smtClean="0"/>
              <a:t>Be consistent 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Tobacco Journal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4354"/>
            <a:ext cx="10515600" cy="4752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Take the next 10 minutes to answer THOUGHTFULLY (4 sentence minimum)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You recently confronted your friend about not smoking around you because of the effects of secondhand smoke. Your friend ignores your request and continues to smoke around you. </a:t>
            </a:r>
            <a:r>
              <a:rPr lang="en-US" dirty="0"/>
              <a:t>W</a:t>
            </a:r>
            <a:r>
              <a:rPr lang="en-US" dirty="0" smtClean="0"/>
              <a:t>hat would you do next?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If tobacco is so dangerous, why do you think people start smoking? When you see someone else smoking, how does </a:t>
            </a:r>
            <a:r>
              <a:rPr lang="en-US" smtClean="0"/>
              <a:t>it make you feel?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legacy do you want to leave behind at </a:t>
            </a:r>
            <a:r>
              <a:rPr lang="en-US" dirty="0" err="1" smtClean="0"/>
              <a:t>Sauganash</a:t>
            </a:r>
            <a:r>
              <a:rPr lang="en-US" dirty="0" smtClean="0"/>
              <a:t> School? How do you want your peers and teachers to remember you? Are you currently viewed this way?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puff of tobacco smoke contains more than 4,000 harmful chemicals.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U.S. more than 400,000 people die every year from smoking related incidents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tobacco?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Nicotine</a:t>
            </a:r>
            <a:r>
              <a:rPr lang="en-US" dirty="0" smtClean="0"/>
              <a:t> – an addictive drug found in tobacco</a:t>
            </a:r>
          </a:p>
          <a:p>
            <a:pPr lvl="1"/>
            <a:r>
              <a:rPr lang="en-US" dirty="0" smtClean="0"/>
              <a:t>Can cause dizziness, upset stomach, and reduces the amount of oxygen your blood carries to the brain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Tar</a:t>
            </a:r>
            <a:r>
              <a:rPr lang="en-US" dirty="0" smtClean="0"/>
              <a:t>– a thick, dark liquid that forms when tobacco burns</a:t>
            </a:r>
          </a:p>
          <a:p>
            <a:pPr lvl="1"/>
            <a:r>
              <a:rPr lang="en-US" dirty="0" smtClean="0"/>
              <a:t>Tar coats the airways and linings of the lungs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Carbon Monoxide</a:t>
            </a:r>
            <a:r>
              <a:rPr lang="en-US" dirty="0" smtClean="0"/>
              <a:t>– colorless, odorless, poisonous gas produced when tobacco burns</a:t>
            </a:r>
          </a:p>
          <a:p>
            <a:pPr lvl="1"/>
            <a:r>
              <a:rPr lang="en-US" dirty="0" smtClean="0"/>
              <a:t>It damages the brain and heart by reducing the amount of oxygen available to the organs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687" y="1785937"/>
            <a:ext cx="10515600" cy="4351338"/>
          </a:xfrm>
        </p:spPr>
        <p:txBody>
          <a:bodyPr/>
          <a:lstStyle/>
          <a:p>
            <a:r>
              <a:rPr lang="en-US" dirty="0" smtClean="0"/>
              <a:t>Cigarettes</a:t>
            </a:r>
          </a:p>
          <a:p>
            <a:r>
              <a:rPr lang="en-US" dirty="0" smtClean="0"/>
              <a:t>Cigars   </a:t>
            </a:r>
          </a:p>
          <a:p>
            <a:r>
              <a:rPr lang="en-US" dirty="0" smtClean="0"/>
              <a:t>Smokeless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23" y="3581570"/>
            <a:ext cx="3401647" cy="2326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230" y="865293"/>
            <a:ext cx="4105765" cy="2328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138" y="3723475"/>
            <a:ext cx="3212585" cy="2141723"/>
          </a:xfrm>
          <a:prstGeom prst="rect">
            <a:avLst/>
          </a:prstGeom>
        </p:spPr>
      </p:pic>
      <p:pic>
        <p:nvPicPr>
          <p:cNvPr id="10" name="Picture 9" descr="Screen Shot 2013-08-22 at 6.33.48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  <p:sp>
        <p:nvSpPr>
          <p:cNvPr id="4" name="AutoShape 2" descr="Image result for juu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juu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438" y="3301499"/>
            <a:ext cx="3156968" cy="315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67351" y="5847465"/>
            <a:ext cx="2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TOBACCO BUT CONTAINS NICOTINE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Tobacco affects YOUR body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596068"/>
              </p:ext>
            </p:extLst>
          </p:nvPr>
        </p:nvGraphicFramePr>
        <p:xfrm>
          <a:off x="175845" y="1690688"/>
          <a:ext cx="11177955" cy="605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91"/>
                <a:gridCol w="2235591"/>
                <a:gridCol w="2158219"/>
                <a:gridCol w="2312963"/>
                <a:gridCol w="2235591"/>
              </a:tblGrid>
              <a:tr h="10911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Respiratory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 System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Digestive System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Nervous System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Excretory System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Circulatory System</a:t>
                      </a:r>
                      <a:endParaRPr lang="en-US" sz="3200" dirty="0"/>
                    </a:p>
                  </a:txBody>
                  <a:tcPr/>
                </a:tc>
              </a:tr>
              <a:tr h="496559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Damages the air</a:t>
                      </a:r>
                      <a:r>
                        <a:rPr lang="en-US" baseline="0" dirty="0" smtClean="0"/>
                        <a:t>-sacs in the lungs called </a:t>
                      </a:r>
                      <a:r>
                        <a:rPr lang="en-US" i="0" u="sng" baseline="0" dirty="0" smtClean="0"/>
                        <a:t>ALVEOLI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i="0" u="sng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i="0" u="none" baseline="0" dirty="0" smtClean="0"/>
                        <a:t>Too much damage to the alveoli can cause </a:t>
                      </a:r>
                      <a:r>
                        <a:rPr lang="en-US" i="0" u="sng" baseline="0" dirty="0" smtClean="0"/>
                        <a:t>emphysema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22x more likely to develop LUNG CANCER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Gum</a:t>
                      </a:r>
                      <a:r>
                        <a:rPr lang="en-US" baseline="0" dirty="0" smtClean="0"/>
                        <a:t> disease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Dulls your taste buds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Cancer of the mouth, throat, stomach, and 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Reduces flow of Oxygen</a:t>
                      </a:r>
                      <a:r>
                        <a:rPr lang="en-US" baseline="0" dirty="0" smtClean="0"/>
                        <a:t> to the brain, which can lead to a stroke</a:t>
                      </a:r>
                      <a:br>
                        <a:rPr lang="en-US" baseline="0" dirty="0" smtClean="0"/>
                      </a:b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Strokes can cause permanent brain dysfunction and even death.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Cancer of your organs </a:t>
                      </a:r>
                      <a:r>
                        <a:rPr lang="en-US" baseline="0" dirty="0" smtClean="0"/>
                        <a:t>that help break down unnecessary material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Doubles the risk of developing bladder cancer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 due to TAR* buildup in the major arteries!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Smoking also increase heart rate and blood pressure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7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www.youtube.com/watch?v=bHZsvBdUC2I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Straw test!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Use and Why Teens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Media makes it look attractive</a:t>
            </a:r>
          </a:p>
          <a:p>
            <a:r>
              <a:rPr lang="en-US" dirty="0" smtClean="0"/>
              <a:t>Wanting to seem more grown up</a:t>
            </a:r>
          </a:p>
          <a:p>
            <a:r>
              <a:rPr lang="en-US" dirty="0" smtClean="0"/>
              <a:t>Wanting to look cool</a:t>
            </a:r>
          </a:p>
          <a:p>
            <a:r>
              <a:rPr lang="en-US" dirty="0" smtClean="0"/>
              <a:t>Parents or other role models smoke</a:t>
            </a:r>
          </a:p>
          <a:p>
            <a:r>
              <a:rPr lang="en-US" dirty="0" smtClean="0"/>
              <a:t>Thinking it will help with weight loss </a:t>
            </a:r>
          </a:p>
          <a:p>
            <a:r>
              <a:rPr lang="en-US" dirty="0" smtClean="0"/>
              <a:t>Addiction!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Addiction</a:t>
            </a:r>
            <a:r>
              <a:rPr lang="en-US" dirty="0" smtClean="0"/>
              <a:t> – is a mental or physical need for a drug or other substance</a:t>
            </a:r>
          </a:p>
          <a:p>
            <a:pPr lvl="1"/>
            <a:r>
              <a:rPr lang="en-US" dirty="0" smtClean="0"/>
              <a:t>Nicotine is the addictive drug in tobacco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Withdrawal</a:t>
            </a:r>
            <a:r>
              <a:rPr lang="en-US" dirty="0" smtClean="0"/>
              <a:t> – Unpleasant symptoms that someone experiences when he or she stops using a particular drug they are addicted to.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Psychological Dependence- </a:t>
            </a:r>
            <a:r>
              <a:rPr lang="en-US" dirty="0" smtClean="0"/>
              <a:t>a persons belief that he or she needs a drug to feel good or function normally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Physical Dependence </a:t>
            </a:r>
            <a:r>
              <a:rPr lang="en-US" dirty="0" smtClean="0"/>
              <a:t>– an addiction in which the body develops a chemical need for a drug</a:t>
            </a:r>
          </a:p>
          <a:p>
            <a:pPr lvl="1"/>
            <a:r>
              <a:rPr lang="en-US" dirty="0" smtClean="0"/>
              <a:t>Quicker in teens because their brains are not fully developed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Tolerance </a:t>
            </a:r>
            <a:r>
              <a:rPr lang="en-US" dirty="0" smtClean="0"/>
              <a:t>– the body’s need for a larger and larger amounts of a drug to produce the same affect.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Tobacco’s Effects on non-smokers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Secondhand smoke </a:t>
            </a:r>
            <a:r>
              <a:rPr lang="en-US" dirty="0" smtClean="0"/>
              <a:t>– the air the has been contaminated by tobacco smoke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Passive smokers </a:t>
            </a:r>
            <a:r>
              <a:rPr lang="en-US" dirty="0" smtClean="0"/>
              <a:t>-  are people who are NON SMOKERS who breathe in second hand smoke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Mainstream smoke- </a:t>
            </a:r>
            <a:r>
              <a:rPr lang="en-US" dirty="0" smtClean="0"/>
              <a:t>the smoke that is inhaled and then exhaled by a smoker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Side stream smoke </a:t>
            </a:r>
            <a:r>
              <a:rPr lang="en-US" dirty="0" smtClean="0"/>
              <a:t>– smoke that comes from the burning end of a cigarette </a:t>
            </a:r>
          </a:p>
          <a:p>
            <a:pPr lvl="1"/>
            <a:r>
              <a:rPr lang="en-US" dirty="0" smtClean="0"/>
              <a:t>Secondhand smoke is filled with </a:t>
            </a:r>
            <a:r>
              <a:rPr lang="en-US" u="sng" dirty="0" smtClean="0"/>
              <a:t>nicotine and carbon monoxide</a:t>
            </a:r>
            <a:r>
              <a:rPr lang="en-US" dirty="0" smtClean="0"/>
              <a:t>, which are known to cause cancer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25544</TotalTime>
  <Words>703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Tobacco</vt:lpstr>
      <vt:lpstr>Facts about Tobacco</vt:lpstr>
      <vt:lpstr>What is in tobacco?</vt:lpstr>
      <vt:lpstr>Forms of tobacco</vt:lpstr>
      <vt:lpstr>How Tobacco affects YOUR body systems</vt:lpstr>
      <vt:lpstr>Video Clip</vt:lpstr>
      <vt:lpstr>Tobacco Use and Why Teens Smoke</vt:lpstr>
      <vt:lpstr>Tobacco Addiction</vt:lpstr>
      <vt:lpstr>Tobacco’s Effects on non-smokers</vt:lpstr>
      <vt:lpstr>Rights of nonsmokers </vt:lpstr>
      <vt:lpstr>Benefits of being Tobacco Free</vt:lpstr>
      <vt:lpstr>How to help someone you know quit smoking</vt:lpstr>
      <vt:lpstr>Tobacco Journal #2</vt:lpstr>
    </vt:vector>
  </TitlesOfParts>
  <Company>Chicago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Lopez, Daniel A</dc:creator>
  <cp:lastModifiedBy>Lopez, Daniel A</cp:lastModifiedBy>
  <cp:revision>24</cp:revision>
  <dcterms:created xsi:type="dcterms:W3CDTF">2015-02-18T21:33:48Z</dcterms:created>
  <dcterms:modified xsi:type="dcterms:W3CDTF">2018-03-05T13:52:36Z</dcterms:modified>
</cp:coreProperties>
</file>